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74" r:id="rId7"/>
    <p:sldId id="293" r:id="rId8"/>
    <p:sldId id="294" r:id="rId9"/>
    <p:sldId id="275" r:id="rId10"/>
    <p:sldId id="276" r:id="rId11"/>
    <p:sldId id="292" r:id="rId12"/>
    <p:sldId id="302" r:id="rId13"/>
    <p:sldId id="277" r:id="rId14"/>
    <p:sldId id="301" r:id="rId15"/>
    <p:sldId id="303" r:id="rId16"/>
    <p:sldId id="304" r:id="rId17"/>
    <p:sldId id="295" r:id="rId18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tter" initials="HB" lastIdx="57" clrIdx="0">
    <p:extLst>
      <p:ext uri="{19B8F6BF-5375-455C-9EA6-DF929625EA0E}">
        <p15:presenceInfo xmlns:p15="http://schemas.microsoft.com/office/powerpoint/2012/main" userId="6a70f358fb4946fb" providerId="Windows Live"/>
      </p:ext>
    </p:extLst>
  </p:cmAuthor>
  <p:cmAuthor id="2" name="Brendan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26AFB-D9DA-4648-8F97-5635D69D40FF}" v="255" dt="2020-08-31T09:43:52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6740" autoAdjust="0"/>
  </p:normalViewPr>
  <p:slideViewPr>
    <p:cSldViewPr showGuides="1">
      <p:cViewPr varScale="1">
        <p:scale>
          <a:sx n="109" d="100"/>
          <a:sy n="109" d="100"/>
        </p:scale>
        <p:origin x="336" y="1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A5FE1A84-D165-4F95-B791-2FF5CAC3C8B1}"/>
    <pc:docChg chg="modSld">
      <pc:chgData name="Selten, LLM (Liene)" userId="b8fe06bb-7cfa-4f96-b8a0-f4e7fbc49ef5" providerId="ADAL" clId="{A5FE1A84-D165-4F95-B791-2FF5CAC3C8B1}" dt="2020-08-24T17:37:50.874" v="3" actId="1076"/>
      <pc:docMkLst>
        <pc:docMk/>
      </pc:docMkLst>
      <pc:sldChg chg="addSp modSp mod">
        <pc:chgData name="Selten, LLM (Liene)" userId="b8fe06bb-7cfa-4f96-b8a0-f4e7fbc49ef5" providerId="ADAL" clId="{A5FE1A84-D165-4F95-B791-2FF5CAC3C8B1}" dt="2020-08-24T17:37:50.874" v="3" actId="1076"/>
        <pc:sldMkLst>
          <pc:docMk/>
          <pc:sldMk cId="2776987195" sldId="261"/>
        </pc:sldMkLst>
        <pc:picChg chg="add mod">
          <ac:chgData name="Selten, LLM (Liene)" userId="b8fe06bb-7cfa-4f96-b8a0-f4e7fbc49ef5" providerId="ADAL" clId="{A5FE1A84-D165-4F95-B791-2FF5CAC3C8B1}" dt="2020-08-24T17:37:50.874" v="3" actId="1076"/>
          <ac:picMkLst>
            <pc:docMk/>
            <pc:sldMk cId="2776987195" sldId="261"/>
            <ac:picMk id="7" creationId="{CCC8AB35-C2DF-4106-9C2F-A860F678FA5B}"/>
          </ac:picMkLst>
        </pc:picChg>
      </pc:sldChg>
    </pc:docChg>
  </pc:docChgLst>
  <pc:docChgLst>
    <pc:chgData name="Selten, LLM (Liene)" userId="b8fe06bb-7cfa-4f96-b8a0-f4e7fbc49ef5" providerId="ADAL" clId="{E1F26AFB-D9DA-4648-8F97-5635D69D40FF}"/>
    <pc:docChg chg="custSel addSld delSld modSld sldOrd">
      <pc:chgData name="Selten, LLM (Liene)" userId="b8fe06bb-7cfa-4f96-b8a0-f4e7fbc49ef5" providerId="ADAL" clId="{E1F26AFB-D9DA-4648-8F97-5635D69D40FF}" dt="2020-08-31T09:43:56.514" v="979" actId="1076"/>
      <pc:docMkLst>
        <pc:docMk/>
      </pc:docMkLst>
      <pc:sldChg chg="del">
        <pc:chgData name="Selten, LLM (Liene)" userId="b8fe06bb-7cfa-4f96-b8a0-f4e7fbc49ef5" providerId="ADAL" clId="{E1F26AFB-D9DA-4648-8F97-5635D69D40FF}" dt="2020-08-31T09:15:54.011" v="0" actId="47"/>
        <pc:sldMkLst>
          <pc:docMk/>
          <pc:sldMk cId="2776987195" sldId="261"/>
        </pc:sldMkLst>
      </pc:sldChg>
      <pc:sldChg chg="del">
        <pc:chgData name="Selten, LLM (Liene)" userId="b8fe06bb-7cfa-4f96-b8a0-f4e7fbc49ef5" providerId="ADAL" clId="{E1F26AFB-D9DA-4648-8F97-5635D69D40FF}" dt="2020-08-31T09:15:54.763" v="1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E1F26AFB-D9DA-4648-8F97-5635D69D40FF}" dt="2020-08-31T09:15:56.414" v="4" actId="47"/>
        <pc:sldMkLst>
          <pc:docMk/>
          <pc:sldMk cId="2857257059" sldId="268"/>
        </pc:sldMkLst>
      </pc:sldChg>
      <pc:sldChg chg="del">
        <pc:chgData name="Selten, LLM (Liene)" userId="b8fe06bb-7cfa-4f96-b8a0-f4e7fbc49ef5" providerId="ADAL" clId="{E1F26AFB-D9DA-4648-8F97-5635D69D40FF}" dt="2020-08-31T09:15:56.460" v="5" actId="47"/>
        <pc:sldMkLst>
          <pc:docMk/>
          <pc:sldMk cId="1547988685" sldId="269"/>
        </pc:sldMkLst>
      </pc:sldChg>
      <pc:sldChg chg="del">
        <pc:chgData name="Selten, LLM (Liene)" userId="b8fe06bb-7cfa-4f96-b8a0-f4e7fbc49ef5" providerId="ADAL" clId="{E1F26AFB-D9DA-4648-8F97-5635D69D40FF}" dt="2020-08-31T09:15:57.728" v="8" actId="47"/>
        <pc:sldMkLst>
          <pc:docMk/>
          <pc:sldMk cId="2348664044" sldId="270"/>
        </pc:sldMkLst>
      </pc:sldChg>
      <pc:sldChg chg="del">
        <pc:chgData name="Selten, LLM (Liene)" userId="b8fe06bb-7cfa-4f96-b8a0-f4e7fbc49ef5" providerId="ADAL" clId="{E1F26AFB-D9DA-4648-8F97-5635D69D40FF}" dt="2020-08-31T09:15:58.077" v="10" actId="47"/>
        <pc:sldMkLst>
          <pc:docMk/>
          <pc:sldMk cId="3215442427" sldId="271"/>
        </pc:sldMkLst>
      </pc:sldChg>
      <pc:sldChg chg="del">
        <pc:chgData name="Selten, LLM (Liene)" userId="b8fe06bb-7cfa-4f96-b8a0-f4e7fbc49ef5" providerId="ADAL" clId="{E1F26AFB-D9DA-4648-8F97-5635D69D40FF}" dt="2020-08-31T09:15:58.865" v="14" actId="47"/>
        <pc:sldMkLst>
          <pc:docMk/>
          <pc:sldMk cId="1028491354" sldId="272"/>
        </pc:sldMkLst>
      </pc:sldChg>
      <pc:sldChg chg="del">
        <pc:chgData name="Selten, LLM (Liene)" userId="b8fe06bb-7cfa-4f96-b8a0-f4e7fbc49ef5" providerId="ADAL" clId="{E1F26AFB-D9DA-4648-8F97-5635D69D40FF}" dt="2020-08-31T09:15:59.226" v="16" actId="47"/>
        <pc:sldMkLst>
          <pc:docMk/>
          <pc:sldMk cId="2247532888" sldId="273"/>
        </pc:sldMkLst>
      </pc:sldChg>
      <pc:sldChg chg="addSp delSp modSp mod">
        <pc:chgData name="Selten, LLM (Liene)" userId="b8fe06bb-7cfa-4f96-b8a0-f4e7fbc49ef5" providerId="ADAL" clId="{E1F26AFB-D9DA-4648-8F97-5635D69D40FF}" dt="2020-08-31T09:16:30.729" v="22" actId="22"/>
        <pc:sldMkLst>
          <pc:docMk/>
          <pc:sldMk cId="1911712194" sldId="274"/>
        </pc:sldMkLst>
        <pc:spChg chg="del">
          <ac:chgData name="Selten, LLM (Liene)" userId="b8fe06bb-7cfa-4f96-b8a0-f4e7fbc49ef5" providerId="ADAL" clId="{E1F26AFB-D9DA-4648-8F97-5635D69D40FF}" dt="2020-08-31T09:16:04.186" v="19" actId="478"/>
          <ac:spMkLst>
            <pc:docMk/>
            <pc:sldMk cId="1911712194" sldId="27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1F26AFB-D9DA-4648-8F97-5635D69D40FF}" dt="2020-08-31T09:16:14.683" v="21" actId="1076"/>
          <ac:spMkLst>
            <pc:docMk/>
            <pc:sldMk cId="1911712194" sldId="274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E1F26AFB-D9DA-4648-8F97-5635D69D40FF}" dt="2020-08-31T09:16:09.568" v="20" actId="478"/>
          <ac:spMkLst>
            <pc:docMk/>
            <pc:sldMk cId="1911712194" sldId="274"/>
            <ac:spMk id="7" creationId="{934A17CE-0B98-4518-BD70-82805038B09C}"/>
          </ac:spMkLst>
        </pc:spChg>
        <pc:picChg chg="add">
          <ac:chgData name="Selten, LLM (Liene)" userId="b8fe06bb-7cfa-4f96-b8a0-f4e7fbc49ef5" providerId="ADAL" clId="{E1F26AFB-D9DA-4648-8F97-5635D69D40FF}" dt="2020-08-31T09:16:30.729" v="22" actId="22"/>
          <ac:picMkLst>
            <pc:docMk/>
            <pc:sldMk cId="1911712194" sldId="274"/>
            <ac:picMk id="9" creationId="{B30F9797-2264-4FBB-B400-917272056760}"/>
          </ac:picMkLst>
        </pc:picChg>
      </pc:sldChg>
      <pc:sldChg chg="addSp modSp mod modAnim">
        <pc:chgData name="Selten, LLM (Liene)" userId="b8fe06bb-7cfa-4f96-b8a0-f4e7fbc49ef5" providerId="ADAL" clId="{E1F26AFB-D9DA-4648-8F97-5635D69D40FF}" dt="2020-08-31T09:27:37.647" v="624" actId="20577"/>
        <pc:sldMkLst>
          <pc:docMk/>
          <pc:sldMk cId="2367557141" sldId="275"/>
        </pc:sldMkLst>
        <pc:spChg chg="mod">
          <ac:chgData name="Selten, LLM (Liene)" userId="b8fe06bb-7cfa-4f96-b8a0-f4e7fbc49ef5" providerId="ADAL" clId="{E1F26AFB-D9DA-4648-8F97-5635D69D40FF}" dt="2020-08-31T09:16:52.883" v="35" actId="20577"/>
          <ac:spMkLst>
            <pc:docMk/>
            <pc:sldMk cId="2367557141" sldId="275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1F26AFB-D9DA-4648-8F97-5635D69D40FF}" dt="2020-08-31T09:27:37.647" v="624" actId="20577"/>
          <ac:spMkLst>
            <pc:docMk/>
            <pc:sldMk cId="2367557141" sldId="275"/>
            <ac:spMk id="3" creationId="{00000000-0000-0000-0000-000000000000}"/>
          </ac:spMkLst>
        </pc:spChg>
        <pc:spChg chg="mod">
          <ac:chgData name="Selten, LLM (Liene)" userId="b8fe06bb-7cfa-4f96-b8a0-f4e7fbc49ef5" providerId="ADAL" clId="{E1F26AFB-D9DA-4648-8F97-5635D69D40FF}" dt="2020-08-31T09:27:01.051" v="619" actId="14100"/>
          <ac:spMkLst>
            <pc:docMk/>
            <pc:sldMk cId="2367557141" sldId="275"/>
            <ac:spMk id="10" creationId="{BEF483F9-B78F-4D63-BAC0-8A6E75D231B7}"/>
          </ac:spMkLst>
        </pc:spChg>
        <pc:picChg chg="add">
          <ac:chgData name="Selten, LLM (Liene)" userId="b8fe06bb-7cfa-4f96-b8a0-f4e7fbc49ef5" providerId="ADAL" clId="{E1F26AFB-D9DA-4648-8F97-5635D69D40FF}" dt="2020-08-31T09:17:04.879" v="37" actId="22"/>
          <ac:picMkLst>
            <pc:docMk/>
            <pc:sldMk cId="2367557141" sldId="275"/>
            <ac:picMk id="5" creationId="{C739C9E4-9E46-4705-9D05-46099F4A3CCE}"/>
          </ac:picMkLst>
        </pc:picChg>
      </pc:sldChg>
      <pc:sldChg chg="addSp modSp mod">
        <pc:chgData name="Selten, LLM (Liene)" userId="b8fe06bb-7cfa-4f96-b8a0-f4e7fbc49ef5" providerId="ADAL" clId="{E1F26AFB-D9DA-4648-8F97-5635D69D40FF}" dt="2020-08-31T09:28:16.640" v="637" actId="20577"/>
        <pc:sldMkLst>
          <pc:docMk/>
          <pc:sldMk cId="3606242590" sldId="276"/>
        </pc:sldMkLst>
        <pc:spChg chg="mod">
          <ac:chgData name="Selten, LLM (Liene)" userId="b8fe06bb-7cfa-4f96-b8a0-f4e7fbc49ef5" providerId="ADAL" clId="{E1F26AFB-D9DA-4648-8F97-5635D69D40FF}" dt="2020-08-31T09:28:16.640" v="637" actId="20577"/>
          <ac:spMkLst>
            <pc:docMk/>
            <pc:sldMk cId="3606242590" sldId="276"/>
            <ac:spMk id="3" creationId="{00000000-0000-0000-0000-000000000000}"/>
          </ac:spMkLst>
        </pc:spChg>
        <pc:spChg chg="mod">
          <ac:chgData name="Selten, LLM (Liene)" userId="b8fe06bb-7cfa-4f96-b8a0-f4e7fbc49ef5" providerId="ADAL" clId="{E1F26AFB-D9DA-4648-8F97-5635D69D40FF}" dt="2020-08-31T09:17:11.650" v="46" actId="20577"/>
          <ac:spMkLst>
            <pc:docMk/>
            <pc:sldMk cId="3606242590" sldId="276"/>
            <ac:spMk id="10" creationId="{667969FB-4260-44CC-8C74-20218EB5DDCF}"/>
          </ac:spMkLst>
        </pc:spChg>
        <pc:picChg chg="add">
          <ac:chgData name="Selten, LLM (Liene)" userId="b8fe06bb-7cfa-4f96-b8a0-f4e7fbc49ef5" providerId="ADAL" clId="{E1F26AFB-D9DA-4648-8F97-5635D69D40FF}" dt="2020-08-31T09:17:07.649" v="38" actId="22"/>
          <ac:picMkLst>
            <pc:docMk/>
            <pc:sldMk cId="3606242590" sldId="276"/>
            <ac:picMk id="2" creationId="{3151C5A6-83BE-4261-B496-25B836680AE6}"/>
          </ac:picMkLst>
        </pc:picChg>
      </pc:sldChg>
      <pc:sldChg chg="addSp delSp modSp mod modAnim">
        <pc:chgData name="Selten, LLM (Liene)" userId="b8fe06bb-7cfa-4f96-b8a0-f4e7fbc49ef5" providerId="ADAL" clId="{E1F26AFB-D9DA-4648-8F97-5635D69D40FF}" dt="2020-08-31T09:34:05.312" v="874" actId="1076"/>
        <pc:sldMkLst>
          <pc:docMk/>
          <pc:sldMk cId="168060317" sldId="277"/>
        </pc:sldMkLst>
        <pc:spChg chg="mod">
          <ac:chgData name="Selten, LLM (Liene)" userId="b8fe06bb-7cfa-4f96-b8a0-f4e7fbc49ef5" providerId="ADAL" clId="{E1F26AFB-D9DA-4648-8F97-5635D69D40FF}" dt="2020-08-31T09:17:25.313" v="64" actId="20577"/>
          <ac:spMkLst>
            <pc:docMk/>
            <pc:sldMk cId="168060317" sldId="27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E1F26AFB-D9DA-4648-8F97-5635D69D40FF}" dt="2020-08-31T09:33:24.991" v="867" actId="20577"/>
          <ac:spMkLst>
            <pc:docMk/>
            <pc:sldMk cId="168060317" sldId="277"/>
            <ac:spMk id="6" creationId="{D3CBAD63-604E-4B45-A8D5-68F6C1E8DDDB}"/>
          </ac:spMkLst>
        </pc:spChg>
        <pc:picChg chg="add">
          <ac:chgData name="Selten, LLM (Liene)" userId="b8fe06bb-7cfa-4f96-b8a0-f4e7fbc49ef5" providerId="ADAL" clId="{E1F26AFB-D9DA-4648-8F97-5635D69D40FF}" dt="2020-08-31T09:17:21.232" v="56" actId="22"/>
          <ac:picMkLst>
            <pc:docMk/>
            <pc:sldMk cId="168060317" sldId="277"/>
            <ac:picMk id="3" creationId="{5820E5A2-4264-4BA2-99E2-02C2BD5A602B}"/>
          </ac:picMkLst>
        </pc:picChg>
        <pc:picChg chg="del mod">
          <ac:chgData name="Selten, LLM (Liene)" userId="b8fe06bb-7cfa-4f96-b8a0-f4e7fbc49ef5" providerId="ADAL" clId="{E1F26AFB-D9DA-4648-8F97-5635D69D40FF}" dt="2020-08-31T09:31:00.751" v="682" actId="478"/>
          <ac:picMkLst>
            <pc:docMk/>
            <pc:sldMk cId="168060317" sldId="277"/>
            <ac:picMk id="5" creationId="{883E6D5E-0522-473F-BE0E-6017CB84B7B9}"/>
          </ac:picMkLst>
        </pc:picChg>
        <pc:picChg chg="add del mod">
          <ac:chgData name="Selten, LLM (Liene)" userId="b8fe06bb-7cfa-4f96-b8a0-f4e7fbc49ef5" providerId="ADAL" clId="{E1F26AFB-D9DA-4648-8F97-5635D69D40FF}" dt="2020-08-31T09:32:51.153" v="837" actId="478"/>
          <ac:picMkLst>
            <pc:docMk/>
            <pc:sldMk cId="168060317" sldId="277"/>
            <ac:picMk id="9" creationId="{D3274A33-FB29-41DF-8986-1F3B16BFF9C4}"/>
          </ac:picMkLst>
        </pc:picChg>
        <pc:picChg chg="add mod">
          <ac:chgData name="Selten, LLM (Liene)" userId="b8fe06bb-7cfa-4f96-b8a0-f4e7fbc49ef5" providerId="ADAL" clId="{E1F26AFB-D9DA-4648-8F97-5635D69D40FF}" dt="2020-08-31T09:34:05.312" v="874" actId="1076"/>
          <ac:picMkLst>
            <pc:docMk/>
            <pc:sldMk cId="168060317" sldId="277"/>
            <ac:picMk id="1026" creationId="{157F829F-D19A-4F4F-A81E-37662D7F4C24}"/>
          </ac:picMkLst>
        </pc:picChg>
      </pc:sldChg>
      <pc:sldChg chg="del">
        <pc:chgData name="Selten, LLM (Liene)" userId="b8fe06bb-7cfa-4f96-b8a0-f4e7fbc49ef5" providerId="ADAL" clId="{E1F26AFB-D9DA-4648-8F97-5635D69D40FF}" dt="2020-08-31T09:15:56.036" v="3" actId="47"/>
        <pc:sldMkLst>
          <pc:docMk/>
          <pc:sldMk cId="3896318775" sldId="280"/>
        </pc:sldMkLst>
      </pc:sldChg>
      <pc:sldChg chg="del">
        <pc:chgData name="Selten, LLM (Liene)" userId="b8fe06bb-7cfa-4f96-b8a0-f4e7fbc49ef5" providerId="ADAL" clId="{E1F26AFB-D9DA-4648-8F97-5635D69D40FF}" dt="2020-08-31T09:15:55.767" v="2" actId="47"/>
        <pc:sldMkLst>
          <pc:docMk/>
          <pc:sldMk cId="3896318775" sldId="281"/>
        </pc:sldMkLst>
      </pc:sldChg>
      <pc:sldChg chg="del">
        <pc:chgData name="Selten, LLM (Liene)" userId="b8fe06bb-7cfa-4f96-b8a0-f4e7fbc49ef5" providerId="ADAL" clId="{E1F26AFB-D9DA-4648-8F97-5635D69D40FF}" dt="2020-08-31T09:15:57.387" v="7" actId="47"/>
        <pc:sldMkLst>
          <pc:docMk/>
          <pc:sldMk cId="1547988685" sldId="282"/>
        </pc:sldMkLst>
      </pc:sldChg>
      <pc:sldChg chg="del">
        <pc:chgData name="Selten, LLM (Liene)" userId="b8fe06bb-7cfa-4f96-b8a0-f4e7fbc49ef5" providerId="ADAL" clId="{E1F26AFB-D9DA-4648-8F97-5635D69D40FF}" dt="2020-08-31T09:15:56.681" v="6" actId="47"/>
        <pc:sldMkLst>
          <pc:docMk/>
          <pc:sldMk cId="1547988685" sldId="283"/>
        </pc:sldMkLst>
      </pc:sldChg>
      <pc:sldChg chg="del">
        <pc:chgData name="Selten, LLM (Liene)" userId="b8fe06bb-7cfa-4f96-b8a0-f4e7fbc49ef5" providerId="ADAL" clId="{E1F26AFB-D9DA-4648-8F97-5635D69D40FF}" dt="2020-08-31T09:15:58.341" v="11" actId="47"/>
        <pc:sldMkLst>
          <pc:docMk/>
          <pc:sldMk cId="3215442427" sldId="284"/>
        </pc:sldMkLst>
      </pc:sldChg>
      <pc:sldChg chg="del">
        <pc:chgData name="Selten, LLM (Liene)" userId="b8fe06bb-7cfa-4f96-b8a0-f4e7fbc49ef5" providerId="ADAL" clId="{E1F26AFB-D9DA-4648-8F97-5635D69D40FF}" dt="2020-08-31T09:15:58.614" v="13" actId="47"/>
        <pc:sldMkLst>
          <pc:docMk/>
          <pc:sldMk cId="3215442427" sldId="286"/>
        </pc:sldMkLst>
      </pc:sldChg>
      <pc:sldChg chg="del">
        <pc:chgData name="Selten, LLM (Liene)" userId="b8fe06bb-7cfa-4f96-b8a0-f4e7fbc49ef5" providerId="ADAL" clId="{E1F26AFB-D9DA-4648-8F97-5635D69D40FF}" dt="2020-08-31T09:15:58.401" v="12" actId="47"/>
        <pc:sldMkLst>
          <pc:docMk/>
          <pc:sldMk cId="3215442427" sldId="287"/>
        </pc:sldMkLst>
      </pc:sldChg>
      <pc:sldChg chg="del">
        <pc:chgData name="Selten, LLM (Liene)" userId="b8fe06bb-7cfa-4f96-b8a0-f4e7fbc49ef5" providerId="ADAL" clId="{E1F26AFB-D9DA-4648-8F97-5635D69D40FF}" dt="2020-08-31T09:15:58.963" v="15" actId="47"/>
        <pc:sldMkLst>
          <pc:docMk/>
          <pc:sldMk cId="1028491354" sldId="288"/>
        </pc:sldMkLst>
      </pc:sldChg>
      <pc:sldChg chg="del">
        <pc:chgData name="Selten, LLM (Liene)" userId="b8fe06bb-7cfa-4f96-b8a0-f4e7fbc49ef5" providerId="ADAL" clId="{E1F26AFB-D9DA-4648-8F97-5635D69D40FF}" dt="2020-08-31T09:16:00.252" v="18" actId="47"/>
        <pc:sldMkLst>
          <pc:docMk/>
          <pc:sldMk cId="2247532888" sldId="289"/>
        </pc:sldMkLst>
      </pc:sldChg>
      <pc:sldChg chg="del">
        <pc:chgData name="Selten, LLM (Liene)" userId="b8fe06bb-7cfa-4f96-b8a0-f4e7fbc49ef5" providerId="ADAL" clId="{E1F26AFB-D9DA-4648-8F97-5635D69D40FF}" dt="2020-08-31T09:15:59.419" v="17" actId="47"/>
        <pc:sldMkLst>
          <pc:docMk/>
          <pc:sldMk cId="2247532888" sldId="290"/>
        </pc:sldMkLst>
      </pc:sldChg>
      <pc:sldChg chg="del">
        <pc:chgData name="Selten, LLM (Liene)" userId="b8fe06bb-7cfa-4f96-b8a0-f4e7fbc49ef5" providerId="ADAL" clId="{E1F26AFB-D9DA-4648-8F97-5635D69D40FF}" dt="2020-08-31T09:15:57.972" v="9" actId="47"/>
        <pc:sldMkLst>
          <pc:docMk/>
          <pc:sldMk cId="2247532888" sldId="291"/>
        </pc:sldMkLst>
      </pc:sldChg>
      <pc:sldChg chg="addSp modSp mod">
        <pc:chgData name="Selten, LLM (Liene)" userId="b8fe06bb-7cfa-4f96-b8a0-f4e7fbc49ef5" providerId="ADAL" clId="{E1F26AFB-D9DA-4648-8F97-5635D69D40FF}" dt="2020-08-31T09:28:48.951" v="643" actId="1076"/>
        <pc:sldMkLst>
          <pc:docMk/>
          <pc:sldMk cId="3606242590" sldId="292"/>
        </pc:sldMkLst>
        <pc:spChg chg="mod">
          <ac:chgData name="Selten, LLM (Liene)" userId="b8fe06bb-7cfa-4f96-b8a0-f4e7fbc49ef5" providerId="ADAL" clId="{E1F26AFB-D9DA-4648-8F97-5635D69D40FF}" dt="2020-08-31T09:17:17.026" v="54" actId="20577"/>
          <ac:spMkLst>
            <pc:docMk/>
            <pc:sldMk cId="3606242590" sldId="292"/>
            <ac:spMk id="10" creationId="{667969FB-4260-44CC-8C74-20218EB5DDCF}"/>
          </ac:spMkLst>
        </pc:spChg>
        <pc:picChg chg="add">
          <ac:chgData name="Selten, LLM (Liene)" userId="b8fe06bb-7cfa-4f96-b8a0-f4e7fbc49ef5" providerId="ADAL" clId="{E1F26AFB-D9DA-4648-8F97-5635D69D40FF}" dt="2020-08-31T09:17:18.441" v="55" actId="22"/>
          <ac:picMkLst>
            <pc:docMk/>
            <pc:sldMk cId="3606242590" sldId="292"/>
            <ac:picMk id="2" creationId="{9D3108A3-6375-46B0-92D5-8303A89EE28E}"/>
          </ac:picMkLst>
        </pc:picChg>
        <pc:picChg chg="mod modCrop">
          <ac:chgData name="Selten, LLM (Liene)" userId="b8fe06bb-7cfa-4f96-b8a0-f4e7fbc49ef5" providerId="ADAL" clId="{E1F26AFB-D9DA-4648-8F97-5635D69D40FF}" dt="2020-08-31T09:28:48.951" v="643" actId="1076"/>
          <ac:picMkLst>
            <pc:docMk/>
            <pc:sldMk cId="3606242590" sldId="292"/>
            <ac:picMk id="5" creationId="{BB690CE2-7AD2-4DBD-AADB-C384D03792EC}"/>
          </ac:picMkLst>
        </pc:picChg>
      </pc:sldChg>
      <pc:sldChg chg="delSp modSp mod ord modAnim">
        <pc:chgData name="Selten, LLM (Liene)" userId="b8fe06bb-7cfa-4f96-b8a0-f4e7fbc49ef5" providerId="ADAL" clId="{E1F26AFB-D9DA-4648-8F97-5635D69D40FF}" dt="2020-08-31T09:17:01.127" v="36"/>
        <pc:sldMkLst>
          <pc:docMk/>
          <pc:sldMk cId="517348989" sldId="293"/>
        </pc:sldMkLst>
        <pc:spChg chg="mod">
          <ac:chgData name="Selten, LLM (Liene)" userId="b8fe06bb-7cfa-4f96-b8a0-f4e7fbc49ef5" providerId="ADAL" clId="{E1F26AFB-D9DA-4648-8F97-5635D69D40FF}" dt="2020-08-31T09:17:01.127" v="36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E1F26AFB-D9DA-4648-8F97-5635D69D40FF}" dt="2020-08-31T09:16:43.394" v="26" actId="20577"/>
          <ac:spMkLst>
            <pc:docMk/>
            <pc:sldMk cId="517348989" sldId="293"/>
            <ac:spMk id="3" creationId="{C0A6DC22-B8DE-4B01-9E6D-97957545F232}"/>
          </ac:spMkLst>
        </pc:spChg>
        <pc:picChg chg="del">
          <ac:chgData name="Selten, LLM (Liene)" userId="b8fe06bb-7cfa-4f96-b8a0-f4e7fbc49ef5" providerId="ADAL" clId="{E1F26AFB-D9DA-4648-8F97-5635D69D40FF}" dt="2020-08-31T09:16:45.701" v="27" actId="478"/>
          <ac:picMkLst>
            <pc:docMk/>
            <pc:sldMk cId="517348989" sldId="293"/>
            <ac:picMk id="1026" creationId="{DF24222B-4827-410F-B698-30E2B2007309}"/>
          </ac:picMkLst>
        </pc:picChg>
      </pc:sldChg>
      <pc:sldChg chg="addSp modSp mod modAnim">
        <pc:chgData name="Selten, LLM (Liene)" userId="b8fe06bb-7cfa-4f96-b8a0-f4e7fbc49ef5" providerId="ADAL" clId="{E1F26AFB-D9DA-4648-8F97-5635D69D40FF}" dt="2020-08-31T09:41:14.441" v="955"/>
        <pc:sldMkLst>
          <pc:docMk/>
          <pc:sldMk cId="1249810976" sldId="294"/>
        </pc:sldMkLst>
        <pc:spChg chg="mod">
          <ac:chgData name="Selten, LLM (Liene)" userId="b8fe06bb-7cfa-4f96-b8a0-f4e7fbc49ef5" providerId="ADAL" clId="{E1F26AFB-D9DA-4648-8F97-5635D69D40FF}" dt="2020-08-31T09:17:44.129" v="65"/>
          <ac:spMkLst>
            <pc:docMk/>
            <pc:sldMk cId="1249810976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E1F26AFB-D9DA-4648-8F97-5635D69D40FF}" dt="2020-08-31T09:19:04.418" v="362" actId="20577"/>
          <ac:spMkLst>
            <pc:docMk/>
            <pc:sldMk cId="1249810976" sldId="294"/>
            <ac:spMk id="3" creationId="{C0A6DC22-B8DE-4B01-9E6D-97957545F232}"/>
          </ac:spMkLst>
        </pc:spChg>
        <pc:spChg chg="add mod">
          <ac:chgData name="Selten, LLM (Liene)" userId="b8fe06bb-7cfa-4f96-b8a0-f4e7fbc49ef5" providerId="ADAL" clId="{E1F26AFB-D9DA-4648-8F97-5635D69D40FF}" dt="2020-08-31T09:41:11.447" v="954" actId="1076"/>
          <ac:spMkLst>
            <pc:docMk/>
            <pc:sldMk cId="1249810976" sldId="294"/>
            <ac:spMk id="7" creationId="{E5C17540-1041-407F-A796-9239A7D9072D}"/>
          </ac:spMkLst>
        </pc:spChg>
      </pc:sldChg>
      <pc:sldChg chg="modSp mod">
        <pc:chgData name="Selten, LLM (Liene)" userId="b8fe06bb-7cfa-4f96-b8a0-f4e7fbc49ef5" providerId="ADAL" clId="{E1F26AFB-D9DA-4648-8F97-5635D69D40FF}" dt="2020-08-31T09:21:54.195" v="605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E1F26AFB-D9DA-4648-8F97-5635D69D40FF}" dt="2020-08-31T09:19:49.954" v="366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E1F26AFB-D9DA-4648-8F97-5635D69D40FF}" dt="2020-08-31T09:21:54.195" v="605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delSp modSp mod delAnim modAnim">
        <pc:chgData name="Selten, LLM (Liene)" userId="b8fe06bb-7cfa-4f96-b8a0-f4e7fbc49ef5" providerId="ADAL" clId="{E1F26AFB-D9DA-4648-8F97-5635D69D40FF}" dt="2020-08-31T09:42:47.023" v="957" actId="478"/>
        <pc:sldMkLst>
          <pc:docMk/>
          <pc:sldMk cId="1330286441" sldId="301"/>
        </pc:sldMkLst>
        <pc:spChg chg="mod">
          <ac:chgData name="Selten, LLM (Liene)" userId="b8fe06bb-7cfa-4f96-b8a0-f4e7fbc49ef5" providerId="ADAL" clId="{E1F26AFB-D9DA-4648-8F97-5635D69D40FF}" dt="2020-08-31T09:19:35.841" v="365"/>
          <ac:spMkLst>
            <pc:docMk/>
            <pc:sldMk cId="1330286441" sldId="301"/>
            <ac:spMk id="2" creationId="{00000000-0000-0000-0000-000000000000}"/>
          </ac:spMkLst>
        </pc:spChg>
        <pc:picChg chg="del">
          <ac:chgData name="Selten, LLM (Liene)" userId="b8fe06bb-7cfa-4f96-b8a0-f4e7fbc49ef5" providerId="ADAL" clId="{E1F26AFB-D9DA-4648-8F97-5635D69D40FF}" dt="2020-08-31T09:19:27.423" v="364" actId="478"/>
          <ac:picMkLst>
            <pc:docMk/>
            <pc:sldMk cId="1330286441" sldId="301"/>
            <ac:picMk id="5" creationId="{E2A4417F-70EC-4F24-955C-A0CCDD428D0B}"/>
          </ac:picMkLst>
        </pc:picChg>
        <pc:picChg chg="add mod">
          <ac:chgData name="Selten, LLM (Liene)" userId="b8fe06bb-7cfa-4f96-b8a0-f4e7fbc49ef5" providerId="ADAL" clId="{E1F26AFB-D9DA-4648-8F97-5635D69D40FF}" dt="2020-08-31T09:35:07.673" v="877" actId="14100"/>
          <ac:picMkLst>
            <pc:docMk/>
            <pc:sldMk cId="1330286441" sldId="301"/>
            <ac:picMk id="6" creationId="{DBF29662-F22E-4983-81D7-6AFAD5703046}"/>
          </ac:picMkLst>
        </pc:picChg>
        <pc:picChg chg="del">
          <ac:chgData name="Selten, LLM (Liene)" userId="b8fe06bb-7cfa-4f96-b8a0-f4e7fbc49ef5" providerId="ADAL" clId="{E1F26AFB-D9DA-4648-8F97-5635D69D40FF}" dt="2020-08-31T09:19:26.723" v="363" actId="478"/>
          <ac:picMkLst>
            <pc:docMk/>
            <pc:sldMk cId="1330286441" sldId="301"/>
            <ac:picMk id="8" creationId="{0B28AE8D-BBD7-4EB6-9791-58AAF79FCF4B}"/>
          </ac:picMkLst>
        </pc:picChg>
        <pc:picChg chg="add mod">
          <ac:chgData name="Selten, LLM (Liene)" userId="b8fe06bb-7cfa-4f96-b8a0-f4e7fbc49ef5" providerId="ADAL" clId="{E1F26AFB-D9DA-4648-8F97-5635D69D40FF}" dt="2020-08-31T09:35:21.993" v="881" actId="1076"/>
          <ac:picMkLst>
            <pc:docMk/>
            <pc:sldMk cId="1330286441" sldId="301"/>
            <ac:picMk id="10" creationId="{F0A3DE9B-DF87-499B-BE46-5DE3AD874949}"/>
          </ac:picMkLst>
        </pc:picChg>
        <pc:picChg chg="add del">
          <ac:chgData name="Selten, LLM (Liene)" userId="b8fe06bb-7cfa-4f96-b8a0-f4e7fbc49ef5" providerId="ADAL" clId="{E1F26AFB-D9DA-4648-8F97-5635D69D40FF}" dt="2020-08-31T09:42:47.023" v="957" actId="478"/>
          <ac:picMkLst>
            <pc:docMk/>
            <pc:sldMk cId="1330286441" sldId="301"/>
            <ac:picMk id="12" creationId="{F5D551F5-B96D-48E7-991F-AFFEF245FCE8}"/>
          </ac:picMkLst>
        </pc:picChg>
      </pc:sldChg>
      <pc:sldChg chg="modSp mod ord modAnim">
        <pc:chgData name="Selten, LLM (Liene)" userId="b8fe06bb-7cfa-4f96-b8a0-f4e7fbc49ef5" providerId="ADAL" clId="{E1F26AFB-D9DA-4648-8F97-5635D69D40FF}" dt="2020-08-31T09:30:47.076" v="678"/>
        <pc:sldMkLst>
          <pc:docMk/>
          <pc:sldMk cId="4249838767" sldId="302"/>
        </pc:sldMkLst>
        <pc:spChg chg="mod">
          <ac:chgData name="Selten, LLM (Liene)" userId="b8fe06bb-7cfa-4f96-b8a0-f4e7fbc49ef5" providerId="ADAL" clId="{E1F26AFB-D9DA-4648-8F97-5635D69D40FF}" dt="2020-08-31T09:30:34.514" v="674" actId="14100"/>
          <ac:spMkLst>
            <pc:docMk/>
            <pc:sldMk cId="4249838767" sldId="302"/>
            <ac:spMk id="6" creationId="{D3CBAD63-604E-4B45-A8D5-68F6C1E8DDDB}"/>
          </ac:spMkLst>
        </pc:spChg>
        <pc:picChg chg="mod">
          <ac:chgData name="Selten, LLM (Liene)" userId="b8fe06bb-7cfa-4f96-b8a0-f4e7fbc49ef5" providerId="ADAL" clId="{E1F26AFB-D9DA-4648-8F97-5635D69D40FF}" dt="2020-08-31T09:30:39.152" v="676" actId="1076"/>
          <ac:picMkLst>
            <pc:docMk/>
            <pc:sldMk cId="4249838767" sldId="302"/>
            <ac:picMk id="5" creationId="{883E6D5E-0522-473F-BE0E-6017CB84B7B9}"/>
          </ac:picMkLst>
        </pc:picChg>
      </pc:sldChg>
      <pc:sldChg chg="addSp delSp modSp add mod delAnim modAnim">
        <pc:chgData name="Selten, LLM (Liene)" userId="b8fe06bb-7cfa-4f96-b8a0-f4e7fbc49ef5" providerId="ADAL" clId="{E1F26AFB-D9DA-4648-8F97-5635D69D40FF}" dt="2020-08-31T09:36:28.007" v="893" actId="1076"/>
        <pc:sldMkLst>
          <pc:docMk/>
          <pc:sldMk cId="2805146889" sldId="303"/>
        </pc:sldMkLst>
        <pc:picChg chg="add mod">
          <ac:chgData name="Selten, LLM (Liene)" userId="b8fe06bb-7cfa-4f96-b8a0-f4e7fbc49ef5" providerId="ADAL" clId="{E1F26AFB-D9DA-4648-8F97-5635D69D40FF}" dt="2020-08-31T09:36:12.312" v="889" actId="14100"/>
          <ac:picMkLst>
            <pc:docMk/>
            <pc:sldMk cId="2805146889" sldId="303"/>
            <ac:picMk id="5" creationId="{49B586D5-B1C8-4F7E-BF92-1632752336AE}"/>
          </ac:picMkLst>
        </pc:picChg>
        <pc:picChg chg="del">
          <ac:chgData name="Selten, LLM (Liene)" userId="b8fe06bb-7cfa-4f96-b8a0-f4e7fbc49ef5" providerId="ADAL" clId="{E1F26AFB-D9DA-4648-8F97-5635D69D40FF}" dt="2020-08-31T09:35:53.105" v="884" actId="478"/>
          <ac:picMkLst>
            <pc:docMk/>
            <pc:sldMk cId="2805146889" sldId="303"/>
            <ac:picMk id="6" creationId="{DBF29662-F22E-4983-81D7-6AFAD5703046}"/>
          </ac:picMkLst>
        </pc:picChg>
        <pc:picChg chg="del">
          <ac:chgData name="Selten, LLM (Liene)" userId="b8fe06bb-7cfa-4f96-b8a0-f4e7fbc49ef5" providerId="ADAL" clId="{E1F26AFB-D9DA-4648-8F97-5635D69D40FF}" dt="2020-08-31T09:35:52.550" v="883" actId="478"/>
          <ac:picMkLst>
            <pc:docMk/>
            <pc:sldMk cId="2805146889" sldId="303"/>
            <ac:picMk id="10" creationId="{F0A3DE9B-DF87-499B-BE46-5DE3AD874949}"/>
          </ac:picMkLst>
        </pc:picChg>
        <pc:picChg chg="add mod">
          <ac:chgData name="Selten, LLM (Liene)" userId="b8fe06bb-7cfa-4f96-b8a0-f4e7fbc49ef5" providerId="ADAL" clId="{E1F26AFB-D9DA-4648-8F97-5635D69D40FF}" dt="2020-08-31T09:36:28.007" v="893" actId="1076"/>
          <ac:picMkLst>
            <pc:docMk/>
            <pc:sldMk cId="2805146889" sldId="303"/>
            <ac:picMk id="11" creationId="{B6B64CD0-5734-4F97-BD6D-C2C8C8AC67CC}"/>
          </ac:picMkLst>
        </pc:picChg>
      </pc:sldChg>
      <pc:sldChg chg="addSp delSp modSp mod delAnim modAnim">
        <pc:chgData name="Selten, LLM (Liene)" userId="b8fe06bb-7cfa-4f96-b8a0-f4e7fbc49ef5" providerId="ADAL" clId="{E1F26AFB-D9DA-4648-8F97-5635D69D40FF}" dt="2020-08-31T09:43:56.514" v="979" actId="1076"/>
        <pc:sldMkLst>
          <pc:docMk/>
          <pc:sldMk cId="204429328" sldId="304"/>
        </pc:sldMkLst>
        <pc:picChg chg="add mod">
          <ac:chgData name="Selten, LLM (Liene)" userId="b8fe06bb-7cfa-4f96-b8a0-f4e7fbc49ef5" providerId="ADAL" clId="{E1F26AFB-D9DA-4648-8F97-5635D69D40FF}" dt="2020-08-31T09:43:21.856" v="971" actId="14100"/>
          <ac:picMkLst>
            <pc:docMk/>
            <pc:sldMk cId="204429328" sldId="304"/>
            <ac:picMk id="5" creationId="{4A051B3B-938A-4B2F-9516-6AEB8415C1CE}"/>
          </ac:picMkLst>
        </pc:picChg>
        <pc:picChg chg="del">
          <ac:chgData name="Selten, LLM (Liene)" userId="b8fe06bb-7cfa-4f96-b8a0-f4e7fbc49ef5" providerId="ADAL" clId="{E1F26AFB-D9DA-4648-8F97-5635D69D40FF}" dt="2020-08-31T09:42:49.199" v="958" actId="478"/>
          <ac:picMkLst>
            <pc:docMk/>
            <pc:sldMk cId="204429328" sldId="304"/>
            <ac:picMk id="6" creationId="{DBF29662-F22E-4983-81D7-6AFAD5703046}"/>
          </ac:picMkLst>
        </pc:picChg>
        <pc:picChg chg="del">
          <ac:chgData name="Selten, LLM (Liene)" userId="b8fe06bb-7cfa-4f96-b8a0-f4e7fbc49ef5" providerId="ADAL" clId="{E1F26AFB-D9DA-4648-8F97-5635D69D40FF}" dt="2020-08-31T09:42:49.681" v="959" actId="478"/>
          <ac:picMkLst>
            <pc:docMk/>
            <pc:sldMk cId="204429328" sldId="304"/>
            <ac:picMk id="10" creationId="{F0A3DE9B-DF87-499B-BE46-5DE3AD874949}"/>
          </ac:picMkLst>
        </pc:picChg>
        <pc:picChg chg="add mod">
          <ac:chgData name="Selten, LLM (Liene)" userId="b8fe06bb-7cfa-4f96-b8a0-f4e7fbc49ef5" providerId="ADAL" clId="{E1F26AFB-D9DA-4648-8F97-5635D69D40FF}" dt="2020-08-31T09:43:56.514" v="979" actId="1076"/>
          <ac:picMkLst>
            <pc:docMk/>
            <pc:sldMk cId="204429328" sldId="304"/>
            <ac:picMk id="11" creationId="{E621BD7F-7C73-4864-8F79-8BF70D05AF7A}"/>
          </ac:picMkLst>
        </pc:picChg>
        <pc:picChg chg="mod">
          <ac:chgData name="Selten, LLM (Liene)" userId="b8fe06bb-7cfa-4f96-b8a0-f4e7fbc49ef5" providerId="ADAL" clId="{E1F26AFB-D9DA-4648-8F97-5635D69D40FF}" dt="2020-08-31T09:43:36.367" v="977" actId="1035"/>
          <ac:picMkLst>
            <pc:docMk/>
            <pc:sldMk cId="204429328" sldId="304"/>
            <ac:picMk id="12" creationId="{F5D551F5-B96D-48E7-991F-AFFEF245FC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31433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1.1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1.1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1 Weer en klimaat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H1</a:t>
            </a:r>
          </a:p>
        </p:txBody>
      </p:sp>
    </p:spTree>
    <p:extLst>
      <p:ext uri="{BB962C8B-B14F-4D97-AF65-F5344CB8AC3E}">
        <p14:creationId xmlns:p14="http://schemas.microsoft.com/office/powerpoint/2010/main" val="414979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DFE584E-6B8D-42F3-8C1A-EFBB498FD189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1D86EDB-9430-4AB3-9100-FD89DF0B0B95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hZrMIWPbg&amp;vl=nl" TargetMode="External"/><Relationship Id="rId2" Type="http://schemas.openxmlformats.org/officeDocument/2006/relationships/hyperlink" Target="https://www.youtube.com/watch?v=sCHpX6tpcag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link/het-broeikaseffect/#q=klimaatverande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uoWEdw5Y2D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71800"/>
            <a:ext cx="7604124" cy="553547"/>
          </a:xfrm>
        </p:spPr>
        <p:txBody>
          <a:bodyPr/>
          <a:lstStyle/>
          <a:p>
            <a:r>
              <a:rPr lang="nl-NL" dirty="0"/>
              <a:t>Paragraaf 1.3 Klimaatverandering en de ecologische voetafdruk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CFD6A9-F8AC-4BA7-99E8-398429163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 Weer en klimaat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3F67AF-3CD8-4F8E-8FB7-68FEF8AB4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F9797-2264-4FBB-B400-91727205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50073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B586D5-B1C8-4F7E-BF92-16327523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0" y="1034292"/>
            <a:ext cx="11655000" cy="84843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B64CD0-5734-4F97-BD6D-C2C8C8AC6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17" y="2446800"/>
            <a:ext cx="12004283" cy="147049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D551F5-B96D-48E7-991F-AFFEF245F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347" y="106800"/>
            <a:ext cx="9113228" cy="4192941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051B3B-938A-4B2F-9516-6AEB8415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0" y="4475751"/>
            <a:ext cx="10890000" cy="52355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621BD7F-7C73-4864-8F79-8BF70D05A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0" y="8257677"/>
            <a:ext cx="1076325" cy="11049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12 &amp; 13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6 </a:t>
            </a:r>
            <a:r>
              <a:rPr lang="nl-NL" sz="4000" dirty="0"/>
              <a:t>in je werkboek </a:t>
            </a:r>
            <a:r>
              <a:rPr lang="nl-NL" sz="2000" dirty="0"/>
              <a:t>(3 met atlas!)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  <a:br>
              <a:rPr lang="nl-NL" sz="4000" dirty="0"/>
            </a:br>
            <a:endParaRPr lang="nl-NL" sz="4000" dirty="0" smtClean="0"/>
          </a:p>
          <a:p>
            <a:pPr>
              <a:buFontTx/>
              <a:buChar char="-"/>
            </a:pPr>
            <a:r>
              <a:rPr lang="nl-NL" sz="4000" dirty="0">
                <a:hlinkClick r:id="rId2"/>
              </a:rPr>
              <a:t>https://</a:t>
            </a:r>
            <a:r>
              <a:rPr lang="nl-NL" sz="4000" dirty="0" smtClean="0">
                <a:hlinkClick r:id="rId2"/>
              </a:rPr>
              <a:t>www.youtube.com/watch?v=sCHpX6tpcag</a:t>
            </a:r>
            <a:endParaRPr lang="nl-NL" sz="4000" dirty="0" smtClean="0"/>
          </a:p>
          <a:p>
            <a:pPr>
              <a:buFontTx/>
              <a:buChar char="-"/>
            </a:pPr>
            <a:r>
              <a:rPr lang="nl-NL" sz="4000" dirty="0">
                <a:hlinkClick r:id="rId3"/>
              </a:rPr>
              <a:t>https://</a:t>
            </a:r>
            <a:r>
              <a:rPr lang="nl-NL" sz="4000" dirty="0" smtClean="0">
                <a:hlinkClick r:id="rId3"/>
              </a:rPr>
              <a:t>www.youtube.com/watch?v=QMhZrMIWPbg&amp;vl=nl</a:t>
            </a:r>
            <a:endParaRPr lang="nl-NL" sz="4000" dirty="0" smtClean="0"/>
          </a:p>
          <a:p>
            <a:pPr marL="0" indent="0">
              <a:buNone/>
            </a:pPr>
            <a:r>
              <a:rPr lang="nl-NL" sz="4000" dirty="0"/>
              <a:t/>
            </a:r>
            <a:br>
              <a:rPr lang="nl-NL" sz="4000" dirty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2800" i="1" dirty="0" smtClean="0"/>
              <a:t>atmosfeer</a:t>
            </a:r>
            <a:r>
              <a:rPr lang="nl-NL" sz="2800" i="1" dirty="0"/>
              <a:t>, broeikasgassen, kooldioxide (CO2), methaan, waterdamp, natuurlijk broeikaseffect, versterkt broeikaseffect, ecologische voetafdruk, duurzaam consumeren</a:t>
            </a: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Wat weet je nog van hoofdstuk 1.2?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Leerdoelen vandaag (zie ook portfolio):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2800" dirty="0"/>
              <a:t>Je kent de begrippen natuurlijk- en versterkt broeikaseffect.</a:t>
            </a:r>
          </a:p>
          <a:p>
            <a:r>
              <a:rPr lang="nl-NL" sz="2800" dirty="0"/>
              <a:t>Je begrijpt wat de ecologische voetafdruk te maken heeft met het versterkt broeikaseffect.</a:t>
            </a:r>
          </a:p>
          <a:p>
            <a:r>
              <a:rPr lang="nl-NL" sz="2800" dirty="0"/>
              <a:t>Je kunt op basis van bronnen de ecologische voetafdruk van landen vaststellen.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5C17540-1041-407F-A796-9239A7D9072D}"/>
              </a:ext>
            </a:extLst>
          </p:cNvPr>
          <p:cNvSpPr txBox="1"/>
          <p:nvPr/>
        </p:nvSpPr>
        <p:spPr>
          <a:xfrm>
            <a:off x="1012400" y="7270239"/>
            <a:ext cx="868500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Quiz: </a:t>
            </a:r>
            <a:r>
              <a:rPr lang="nl-NL" dirty="0">
                <a:hlinkClick r:id="rId3"/>
              </a:rPr>
              <a:t>Wat weten jullie al over klimaatverandering?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8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3" y="1726800"/>
            <a:ext cx="5608637" cy="6792025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De </a:t>
            </a:r>
            <a:r>
              <a:rPr lang="nl-NL" sz="2560" dirty="0">
                <a:solidFill>
                  <a:srgbClr val="FF0000"/>
                </a:solidFill>
              </a:rPr>
              <a:t>atmosfeer</a:t>
            </a:r>
            <a:r>
              <a:rPr lang="nl-NL" sz="2560" dirty="0"/>
              <a:t> is de luchtlaag om de aarde die warmte en zuurstof vasthoudt. (dampkring)</a:t>
            </a:r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Warmte van de zon wordt vastgehouden door </a:t>
            </a:r>
            <a:r>
              <a:rPr lang="nl-NL" sz="2560" dirty="0">
                <a:solidFill>
                  <a:srgbClr val="FF0000"/>
                </a:solidFill>
              </a:rPr>
              <a:t>broeikasgassen.</a:t>
            </a:r>
            <a:endParaRPr lang="nl-NL" sz="2560" dirty="0"/>
          </a:p>
          <a:p>
            <a:pPr marL="0" indent="0">
              <a:buNone/>
            </a:pPr>
            <a:r>
              <a:rPr lang="nl-NL" sz="2560" dirty="0"/>
              <a:t>Welke drie kan je noemen?</a:t>
            </a:r>
            <a:r>
              <a:rPr lang="nl-NL" sz="2560" dirty="0">
                <a:solidFill>
                  <a:srgbClr val="FF0000"/>
                </a:solidFill>
              </a:rPr>
              <a:t> </a:t>
            </a:r>
          </a:p>
          <a:p>
            <a:pPr marL="0" indent="0"/>
            <a:r>
              <a:rPr lang="nl-NL" sz="2560" i="1" dirty="0">
                <a:solidFill>
                  <a:srgbClr val="FF0000"/>
                </a:solidFill>
              </a:rPr>
              <a:t> kooldioxide (CO</a:t>
            </a:r>
            <a:r>
              <a:rPr lang="nl-NL" sz="2560" i="1" baseline="-25000" dirty="0">
                <a:solidFill>
                  <a:srgbClr val="FF0000"/>
                </a:solidFill>
              </a:rPr>
              <a:t>2</a:t>
            </a:r>
            <a:r>
              <a:rPr lang="nl-NL" sz="2560" i="1" dirty="0">
                <a:solidFill>
                  <a:srgbClr val="FF0000"/>
                </a:solidFill>
              </a:rPr>
              <a:t>)</a:t>
            </a:r>
          </a:p>
          <a:p>
            <a:pPr marL="0" indent="0"/>
            <a:r>
              <a:rPr lang="nl-NL" sz="2560" i="1" dirty="0">
                <a:solidFill>
                  <a:srgbClr val="FF0000"/>
                </a:solidFill>
              </a:rPr>
              <a:t> methaan</a:t>
            </a:r>
            <a:r>
              <a:rPr lang="nl-NL" sz="2560" i="1" dirty="0"/>
              <a:t> </a:t>
            </a:r>
          </a:p>
          <a:p>
            <a:pPr marL="0" indent="0"/>
            <a:r>
              <a:rPr lang="nl-NL" sz="2560" i="1" dirty="0">
                <a:solidFill>
                  <a:srgbClr val="FF0000"/>
                </a:solidFill>
              </a:rPr>
              <a:t> waterdamp</a:t>
            </a:r>
          </a:p>
          <a:p>
            <a:pPr marL="0" indent="0"/>
            <a:endParaRPr lang="nl-NL" sz="2560" dirty="0"/>
          </a:p>
          <a:p>
            <a:pPr marL="0" indent="0">
              <a:buNone/>
            </a:pPr>
            <a:r>
              <a:rPr lang="nl-NL" sz="2560" dirty="0"/>
              <a:t>Hoe noemen we dit opwarmende effect?</a:t>
            </a:r>
          </a:p>
          <a:p>
            <a:r>
              <a:rPr lang="nl-NL" sz="2560" i="1" dirty="0"/>
              <a:t>het </a:t>
            </a:r>
            <a:r>
              <a:rPr lang="nl-NL" sz="2560" i="1" dirty="0">
                <a:solidFill>
                  <a:srgbClr val="FF0000"/>
                </a:solidFill>
              </a:rPr>
              <a:t>natuurlijk broeikaseffect</a:t>
            </a:r>
            <a:endParaRPr lang="nl-NL" sz="2560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natuurlijk broeikaseffect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CAF285-A66B-4463-AD58-C1A1B7604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5488"/>
          <a:stretch>
            <a:fillRect/>
          </a:stretch>
        </p:blipFill>
        <p:spPr>
          <a:xfrm>
            <a:off x="6997400" y="1726800"/>
            <a:ext cx="5535000" cy="76263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2400" y="2311800"/>
            <a:ext cx="3375000" cy="3825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400" y="4336800"/>
            <a:ext cx="4094999" cy="261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39C9E4-9E46-4705-9D05-46099F4A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42401" y="2131800"/>
            <a:ext cx="6075000" cy="6882025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Waardoor ontstaan er teveel broeikasgassen?</a:t>
            </a:r>
          </a:p>
          <a:p>
            <a:pPr marL="0" indent="0">
              <a:buNone/>
            </a:pPr>
            <a:endParaRPr lang="nl-NL" sz="2560" dirty="0"/>
          </a:p>
          <a:p>
            <a:r>
              <a:rPr lang="nl-NL" sz="2560" i="1" dirty="0"/>
              <a:t>het verbruik van fossiele brandstoffen</a:t>
            </a:r>
          </a:p>
          <a:p>
            <a:r>
              <a:rPr lang="nl-NL" sz="2560" i="1" dirty="0"/>
              <a:t>intensieve veehouderij</a:t>
            </a:r>
          </a:p>
          <a:p>
            <a:r>
              <a:rPr lang="nl-NL" sz="2560" i="1" dirty="0"/>
              <a:t>het ontdooien van bevroren moerassen in o.a. Rusland en Canada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versterkt broeikaseffect (1)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CAF285-A66B-4463-AD58-C1A1B7604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5488"/>
          <a:stretch>
            <a:fillRect/>
          </a:stretch>
        </p:blipFill>
        <p:spPr>
          <a:xfrm>
            <a:off x="6997400" y="1726800"/>
            <a:ext cx="5535000" cy="76263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151C5A6-83BE-4261-B496-25B83668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667969FB-4260-44CC-8C74-20218EB5D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83104" y="1816800"/>
            <a:ext cx="5484296" cy="7152025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Door een teveel aan broeikasgassen houdt de atmosfeer meer warmte vast.</a:t>
            </a:r>
          </a:p>
          <a:p>
            <a:pPr marL="0" indent="0">
              <a:buNone/>
            </a:pPr>
            <a:r>
              <a:rPr lang="nl-NL" sz="2560" dirty="0"/>
              <a:t>Hoe noemen we dit effect?</a:t>
            </a:r>
          </a:p>
          <a:p>
            <a:r>
              <a:rPr lang="nl-NL" sz="2560" i="1" dirty="0"/>
              <a:t>het </a:t>
            </a:r>
            <a:r>
              <a:rPr lang="nl-NL" sz="2560" i="1" dirty="0">
                <a:solidFill>
                  <a:srgbClr val="FF0000"/>
                </a:solidFill>
              </a:rPr>
              <a:t>versterkt broeikaseffect</a:t>
            </a:r>
            <a:endParaRPr lang="nl-NL" sz="2560" i="1" dirty="0"/>
          </a:p>
          <a:p>
            <a:pPr marL="0" indent="0">
              <a:buNone/>
            </a:pPr>
            <a:endParaRPr lang="nl-NL" sz="2560" dirty="0"/>
          </a:p>
          <a:p>
            <a:pPr marL="0" indent="0">
              <a:buNone/>
            </a:pPr>
            <a:r>
              <a:rPr lang="nl-NL" sz="2560" dirty="0"/>
              <a:t>Dit zorgt voor:</a:t>
            </a:r>
          </a:p>
          <a:p>
            <a:r>
              <a:rPr lang="nl-NL" sz="2560" i="1" dirty="0"/>
              <a:t>een stijging van de temperatuur op aarde</a:t>
            </a:r>
          </a:p>
          <a:p>
            <a:r>
              <a:rPr lang="nl-NL" sz="2560" i="1" dirty="0"/>
              <a:t>klimaatverandering</a:t>
            </a:r>
          </a:p>
          <a:p>
            <a:r>
              <a:rPr lang="nl-NL" sz="2560" i="1" dirty="0"/>
              <a:t>een stijging van de </a:t>
            </a:r>
            <a:r>
              <a:rPr lang="nl-NL" sz="2560" i="1" dirty="0" smtClean="0"/>
              <a:t>zeespiegel</a:t>
            </a:r>
          </a:p>
          <a:p>
            <a:endParaRPr lang="nl-NL" sz="2560" i="1" dirty="0"/>
          </a:p>
          <a:p>
            <a:endParaRPr lang="nl-NL" sz="2560" i="1" dirty="0" smtClean="0"/>
          </a:p>
          <a:p>
            <a:pPr marL="0" indent="0">
              <a:buNone/>
            </a:pPr>
            <a:r>
              <a:rPr lang="nl-NL" sz="2560" i="1" dirty="0">
                <a:hlinkClick r:id="rId2"/>
              </a:rPr>
              <a:t>https://</a:t>
            </a:r>
            <a:r>
              <a:rPr lang="nl-NL" sz="2560" i="1" dirty="0" smtClean="0">
                <a:hlinkClick r:id="rId2"/>
              </a:rPr>
              <a:t>www.youtube.com/watch?v=uoWEdw5Y2Dk</a:t>
            </a:r>
            <a:endParaRPr lang="nl-NL" sz="2560" i="1" dirty="0" smtClean="0"/>
          </a:p>
          <a:p>
            <a:pPr marL="0" indent="0">
              <a:buNone/>
            </a:pPr>
            <a:endParaRPr lang="nl-NL" sz="2560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versterkt broeikaseffect (2)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690CE2-7AD2-4DBD-AADB-C384D0379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7105156" y="2851800"/>
            <a:ext cx="5427244" cy="427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D3108A3-6375-46B0-92D5-8303A89E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12400" y="7126800"/>
            <a:ext cx="11637963" cy="1800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Met de </a:t>
            </a:r>
            <a:r>
              <a:rPr lang="nl-NL" sz="2560" i="1" dirty="0">
                <a:solidFill>
                  <a:srgbClr val="FF0000"/>
                </a:solidFill>
              </a:rPr>
              <a:t>ecologische voetafdruk</a:t>
            </a:r>
            <a:r>
              <a:rPr lang="nl-NL" sz="2560" i="1" dirty="0"/>
              <a:t> </a:t>
            </a:r>
            <a:r>
              <a:rPr lang="nl-NL" sz="2560" dirty="0"/>
              <a:t>kun je meten en vergelijken wie op dit moment de aarde het meeste belast en vervuilt.</a:t>
            </a:r>
          </a:p>
          <a:p>
            <a:pPr marL="0" indent="0">
              <a:buNone/>
            </a:pPr>
            <a:r>
              <a:rPr lang="nl-NL" sz="2560" dirty="0"/>
              <a:t>Hiermee kun je alles wat je koopt, eet en gebruikt uitrekenen naar de hoeveelheid ruimte die daarvoor nodig is.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 op te grote voet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3E6D5E-0522-473F-BE0E-6017CB84B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0" y="1851492"/>
            <a:ext cx="10665272" cy="507433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820E5A2-4264-4BA2-99E2-02C2BD5A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CBAD63-604E-4B45-A8D5-68F6C1E8DD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12400" y="1996800"/>
            <a:ext cx="11637963" cy="6795000"/>
          </a:xfrm>
        </p:spPr>
        <p:txBody>
          <a:bodyPr/>
          <a:lstStyle/>
          <a:p>
            <a:pPr marL="0" indent="0">
              <a:buNone/>
            </a:pPr>
            <a:r>
              <a:rPr lang="nl-NL" sz="2560" dirty="0"/>
              <a:t>Hoe kunnen we onze ecologische voetafdruk verkleinen?</a:t>
            </a:r>
          </a:p>
          <a:p>
            <a:pPr marL="0" indent="0">
              <a:buNone/>
            </a:pPr>
            <a:r>
              <a:rPr lang="nl-NL" sz="2560" i="1" dirty="0">
                <a:solidFill>
                  <a:srgbClr val="FF0000"/>
                </a:solidFill>
              </a:rPr>
              <a:t>duurzaam te consumeren</a:t>
            </a:r>
          </a:p>
          <a:p>
            <a:pPr marL="0" indent="0">
              <a:buNone/>
            </a:pPr>
            <a:endParaRPr lang="nl-NL" sz="256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560" dirty="0"/>
              <a:t>Bijvoorbeeld</a:t>
            </a:r>
          </a:p>
          <a:p>
            <a:r>
              <a:rPr lang="nl-NL" sz="2560" dirty="0"/>
              <a:t>Afval scheiden</a:t>
            </a:r>
          </a:p>
          <a:p>
            <a:r>
              <a:rPr lang="nl-NL" sz="2560" dirty="0"/>
              <a:t>Energie besparen</a:t>
            </a:r>
          </a:p>
          <a:p>
            <a:r>
              <a:rPr lang="nl-NL" sz="2560" dirty="0"/>
              <a:t>Groene stroom gebruiken</a:t>
            </a:r>
          </a:p>
          <a:p>
            <a:r>
              <a:rPr lang="nl-NL" sz="2560" dirty="0"/>
              <a:t>Milieu bewust reizen</a:t>
            </a:r>
          </a:p>
          <a:p>
            <a:r>
              <a:rPr lang="nl-NL" sz="2560" dirty="0"/>
              <a:t>Producten kopen met een duurzaam keurmerk</a:t>
            </a:r>
          </a:p>
          <a:p>
            <a:pPr marL="0" indent="0">
              <a:buNone/>
            </a:pPr>
            <a:endParaRPr lang="nl-NL" sz="256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56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560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 op te grote voet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20E5A2-4264-4BA2-99E2-02C2BD5A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1026" name="Picture 2" descr="Ecologische voetafdruk">
            <a:extLst>
              <a:ext uri="{FF2B5EF4-FFF2-40B4-BE49-F238E27FC236}">
                <a16:creationId xmlns:a16="http://schemas.microsoft.com/office/drawing/2014/main" id="{157F829F-D19A-4F4F-A81E-37662D7F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001">
            <a:off x="8475223" y="4562527"/>
            <a:ext cx="39528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Weer en klimaat &gt; 1.3 Klimaatverandering en de ecologische voetafdruk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Examenvraag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D482C-5AB7-446E-8FB2-A899ABF81C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F29662-F22E-4983-81D7-6AFAD570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3" y="1017771"/>
            <a:ext cx="11408227" cy="85998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A3DE9B-DF87-499B-BE46-5DE3AD874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0" y="3722813"/>
            <a:ext cx="11420398" cy="183692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2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01CCF-CA5F-4A27-941E-9D236DF2D8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BF020C-1219-4B0B-A93A-7ACFCAF28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487CA8-A3DB-4AF7-96D8-616227902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2780</TotalTime>
  <Words>363</Words>
  <Application>Microsoft Office PowerPoint</Application>
  <PresentationFormat>Aangepast</PresentationFormat>
  <Paragraphs>79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Leerdoelen</vt:lpstr>
      <vt:lpstr>Het natuurlijk broeikaseffect</vt:lpstr>
      <vt:lpstr>Het versterkt broeikaseffect (1)</vt:lpstr>
      <vt:lpstr>Het versterkt broeikaseffect (2)</vt:lpstr>
      <vt:lpstr>Leven op te grote voet</vt:lpstr>
      <vt:lpstr>Leven op te grote voet</vt:lpstr>
      <vt:lpstr>Examenvraag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Gerard;Henk Botter</dc:creator>
  <cp:lastModifiedBy>Boyd van Raak</cp:lastModifiedBy>
  <cp:revision>161</cp:revision>
  <cp:lastPrinted>2017-02-23T12:19:06Z</cp:lastPrinted>
  <dcterms:created xsi:type="dcterms:W3CDTF">2016-06-21T09:44:17Z</dcterms:created>
  <dcterms:modified xsi:type="dcterms:W3CDTF">2020-09-08T08:07:22Z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